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72" r:id="rId3"/>
    <p:sldId id="535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625" r:id="rId86"/>
    <p:sldId id="627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72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625"/>
            <p14:sldId id="627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70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-ids-solutions.com/energy/ind-thermalpgf/ind-thermalpgf-1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rbonation-tech.com/vehicle_63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熱力学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2026/1/18</a:t>
            </a:r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</a:t>
            </a:r>
            <a:r>
              <a:rPr kumimoji="1" lang="ja-JP" altLang="en-US" dirty="0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熱力学の</a:t>
            </a:r>
            <a:r>
              <a:rPr kumimoji="1" lang="ja-JP" altLang="en-US" dirty="0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https://power-ids-solutions.com/energy/ind-thermalpgf/ind-thermalpgf-16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E0C-65E8-FF00-0FC5-365076CD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2D1136-4DAD-FE2A-597B-7AE56CDAA9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B820CF-CDED-A055-869C-44DBDDC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発電用タービン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F15B13-E6E8-4171-26E3-AB84C8D5B7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https://decarbonation-tech.com/vehicle_63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00CD5-0502-3032-F14E-69A4FC53AB3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9332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5472</Words>
  <Application>Microsoft Office PowerPoint</Application>
  <PresentationFormat>ユーザー設定</PresentationFormat>
  <Paragraphs>977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熱力学のスタンス</vt:lpstr>
      <vt:lpstr>熱力学のキーワード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2026-01-17T18:58:44Z</dcterms:modified>
  <cp:contentStatus/>
</cp:coreProperties>
</file>